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44d131f8c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544d131f8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44d131f8c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44d131f8c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44d131f8c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544d131f8c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44d131f8c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44d131f8c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544d131f8c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544d131f8c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44d131f8c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44d131f8c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44d131f8c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544d131f8c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44d131f8c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544d131f8c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44d131f8c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544d131f8c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473232aa8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5473232aa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44d131f8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544d131f8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544d131f8c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544d131f8c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5473232aa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5473232aa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5473232aa8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5473232aa8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544d131f8c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544d131f8c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54a23ef5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54a23ef5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54a23ef5b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54a23ef5b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44d131f8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44d131f8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473232aa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473232aa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473232a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473232a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44d131f8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44d131f8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44d131f8c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44d131f8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44d131f8c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44d131f8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44d131f8c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44d131f8c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7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27.png"/><Relationship Id="rId6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Relationship Id="rId6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6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endParaRPr b="1" sz="6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app</a:t>
            </a:r>
            <a:endParaRPr b="1" sz="6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100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7224" y="360325"/>
            <a:ext cx="5090775" cy="45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/>
        </p:nvSpPr>
        <p:spPr>
          <a:xfrm>
            <a:off x="457200" y="437025"/>
            <a:ext cx="34320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You can log in as your child and help them ‘spend’ their Gems, style their Boomer character or even let them record their own reading.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/>
          <p:nvPr/>
        </p:nvSpPr>
        <p:spPr>
          <a:xfrm>
            <a:off x="3491550" y="1074450"/>
            <a:ext cx="1760100" cy="29946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8754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2"/>
          <p:cNvCxnSpPr/>
          <p:nvPr/>
        </p:nvCxnSpPr>
        <p:spPr>
          <a:xfrm flipH="1" rot="10800000">
            <a:off x="4812200" y="2708075"/>
            <a:ext cx="908700" cy="63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p22"/>
          <p:cNvSpPr/>
          <p:nvPr/>
        </p:nvSpPr>
        <p:spPr>
          <a:xfrm>
            <a:off x="3931100" y="2521025"/>
            <a:ext cx="881100" cy="3867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457200" y="437025"/>
            <a:ext cx="31299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To help you set aside regular reading time you can create reminders to read at home.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/>
          <p:nvPr/>
        </p:nvSpPr>
        <p:spPr>
          <a:xfrm>
            <a:off x="3491550" y="1074450"/>
            <a:ext cx="1760100" cy="29946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8754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3"/>
          <p:cNvCxnSpPr>
            <a:stCxn id="178" idx="6"/>
          </p:cNvCxnSpPr>
          <p:nvPr/>
        </p:nvCxnSpPr>
        <p:spPr>
          <a:xfrm flipH="1" rot="10800000">
            <a:off x="4870725" y="3017850"/>
            <a:ext cx="844800" cy="168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8" name="Google Shape;178;p23"/>
          <p:cNvSpPr/>
          <p:nvPr/>
        </p:nvSpPr>
        <p:spPr>
          <a:xfrm>
            <a:off x="3872625" y="2853000"/>
            <a:ext cx="998100" cy="3633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/>
        </p:nvSpPr>
        <p:spPr>
          <a:xfrm>
            <a:off x="457200" y="437025"/>
            <a:ext cx="46077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menu</a:t>
            </a: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 lets you: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5708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more children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5708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 account details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5708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help guides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4284225" y="1074450"/>
            <a:ext cx="1760100" cy="29946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01429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5652375" y="1281800"/>
            <a:ext cx="336300" cy="3294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Adding a book</a:t>
            </a:r>
            <a:endParaRPr b="1" sz="6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/>
        </p:nvSpPr>
        <p:spPr>
          <a:xfrm>
            <a:off x="457200" y="437025"/>
            <a:ext cx="33783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If your child’s book isn’t already added it’s easy to do so.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Click the + button and select ‘Add Book.’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/>
          <p:nvPr/>
        </p:nvSpPr>
        <p:spPr>
          <a:xfrm>
            <a:off x="3491550" y="1074450"/>
            <a:ext cx="1760100" cy="29946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8754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/>
          <p:nvPr/>
        </p:nvSpPr>
        <p:spPr>
          <a:xfrm>
            <a:off x="4638825" y="3142775"/>
            <a:ext cx="547500" cy="5364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0" name="Google Shape;210;p26"/>
          <p:cNvCxnSpPr>
            <a:stCxn id="209" idx="6"/>
          </p:cNvCxnSpPr>
          <p:nvPr/>
        </p:nvCxnSpPr>
        <p:spPr>
          <a:xfrm flipH="1" rot="10800000">
            <a:off x="5186325" y="3154475"/>
            <a:ext cx="1683900" cy="2565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1" name="Google Shape;211;p26"/>
          <p:cNvSpPr/>
          <p:nvPr/>
        </p:nvSpPr>
        <p:spPr>
          <a:xfrm>
            <a:off x="6870225" y="2801625"/>
            <a:ext cx="1448700" cy="5364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/>
        </p:nvSpPr>
        <p:spPr>
          <a:xfrm>
            <a:off x="457200" y="437025"/>
            <a:ext cx="36504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To add a book, start typing the name of the book. We will suggest books from our database.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No matches? Just type the full title and we’ll add it to our library!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/>
          <p:nvPr/>
        </p:nvSpPr>
        <p:spPr>
          <a:xfrm>
            <a:off x="4206225" y="1074450"/>
            <a:ext cx="1760100" cy="29946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23429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27"/>
          <p:cNvCxnSpPr/>
          <p:nvPr/>
        </p:nvCxnSpPr>
        <p:spPr>
          <a:xfrm>
            <a:off x="4937775" y="1817575"/>
            <a:ext cx="1972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/>
        </p:nvSpPr>
        <p:spPr>
          <a:xfrm>
            <a:off x="457200" y="437025"/>
            <a:ext cx="50169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Next,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 select if it is a home book or a class reading book.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A home book is generally one you own yourself.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A reading book is a book your child has 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brought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 home from school.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8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/>
        </p:nvSpPr>
        <p:spPr>
          <a:xfrm>
            <a:off x="449200" y="410675"/>
            <a:ext cx="4603200" cy="29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book has now been assigned to your child.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You can add a reading log </a:t>
            </a: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straight</a:t>
            </a: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 away by tapping the Add reading log button.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9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/>
          <p:nvPr/>
        </p:nvSpPr>
        <p:spPr>
          <a:xfrm>
            <a:off x="5717100" y="56075"/>
            <a:ext cx="2969700" cy="50523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837" y="292875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9"/>
          <p:cNvSpPr/>
          <p:nvPr/>
        </p:nvSpPr>
        <p:spPr>
          <a:xfrm>
            <a:off x="6198450" y="4209275"/>
            <a:ext cx="2062800" cy="7611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0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Adding a reading log</a:t>
            </a:r>
            <a:endParaRPr b="1" sz="6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31"/>
          <p:cNvGrpSpPr/>
          <p:nvPr/>
        </p:nvGrpSpPr>
        <p:grpSpPr>
          <a:xfrm>
            <a:off x="1009975" y="1417251"/>
            <a:ext cx="1760100" cy="2994600"/>
            <a:chOff x="3491550" y="1074450"/>
            <a:chExt cx="1760100" cy="2994600"/>
          </a:xfrm>
        </p:grpSpPr>
        <p:sp>
          <p:nvSpPr>
            <p:cNvPr id="255" name="Google Shape;255;p31"/>
            <p:cNvSpPr/>
            <p:nvPr/>
          </p:nvSpPr>
          <p:spPr>
            <a:xfrm>
              <a:off x="3491550" y="1074450"/>
              <a:ext cx="1760100" cy="2994600"/>
            </a:xfrm>
            <a:prstGeom prst="roundRect">
              <a:avLst>
                <a:gd fmla="val 5662" name="adj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6" name="Google Shape;256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08754" y="1214807"/>
              <a:ext cx="1525815" cy="27139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" name="Google Shape;257;p31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31"/>
          <p:cNvGrpSpPr/>
          <p:nvPr/>
        </p:nvGrpSpPr>
        <p:grpSpPr>
          <a:xfrm>
            <a:off x="3612608" y="1417251"/>
            <a:ext cx="1760141" cy="2994498"/>
            <a:chOff x="5717100" y="56050"/>
            <a:chExt cx="2969700" cy="5052300"/>
          </a:xfrm>
        </p:grpSpPr>
        <p:sp>
          <p:nvSpPr>
            <p:cNvPr id="260" name="Google Shape;260;p31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fmla="val 5662" name="adj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1" name="Google Shape;261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" name="Google Shape;262;p31"/>
          <p:cNvSpPr/>
          <p:nvPr/>
        </p:nvSpPr>
        <p:spPr>
          <a:xfrm>
            <a:off x="2157250" y="3493575"/>
            <a:ext cx="547500" cy="5364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3" name="Google Shape;263;p31"/>
          <p:cNvCxnSpPr>
            <a:stCxn id="262" idx="6"/>
            <a:endCxn id="264" idx="2"/>
          </p:cNvCxnSpPr>
          <p:nvPr/>
        </p:nvCxnSpPr>
        <p:spPr>
          <a:xfrm flipH="1" rot="10800000">
            <a:off x="2704750" y="3420675"/>
            <a:ext cx="1572000" cy="341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265" name="Google Shape;265;p31"/>
          <p:cNvGrpSpPr/>
          <p:nvPr/>
        </p:nvGrpSpPr>
        <p:grpSpPr>
          <a:xfrm>
            <a:off x="6280604" y="1417251"/>
            <a:ext cx="1760141" cy="2994498"/>
            <a:chOff x="5717100" y="56075"/>
            <a:chExt cx="2969700" cy="5052300"/>
          </a:xfrm>
        </p:grpSpPr>
        <p:sp>
          <p:nvSpPr>
            <p:cNvPr id="266" name="Google Shape;266;p31"/>
            <p:cNvSpPr/>
            <p:nvPr/>
          </p:nvSpPr>
          <p:spPr>
            <a:xfrm>
              <a:off x="5717100" y="56075"/>
              <a:ext cx="2969700" cy="5052300"/>
            </a:xfrm>
            <a:prstGeom prst="roundRect">
              <a:avLst>
                <a:gd fmla="val 5662" name="adj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7" name="Google Shape;267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914837" y="292875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31"/>
          <p:cNvSpPr/>
          <p:nvPr/>
        </p:nvSpPr>
        <p:spPr>
          <a:xfrm>
            <a:off x="4276750" y="3279525"/>
            <a:ext cx="940800" cy="2823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1"/>
          <p:cNvSpPr/>
          <p:nvPr/>
        </p:nvSpPr>
        <p:spPr>
          <a:xfrm>
            <a:off x="6387600" y="1806075"/>
            <a:ext cx="1491300" cy="4944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9" name="Google Shape;269;p31"/>
          <p:cNvCxnSpPr>
            <a:stCxn id="264" idx="0"/>
            <a:endCxn id="268" idx="2"/>
          </p:cNvCxnSpPr>
          <p:nvPr/>
        </p:nvCxnSpPr>
        <p:spPr>
          <a:xfrm rot="-5400000">
            <a:off x="4954300" y="1846275"/>
            <a:ext cx="1226100" cy="1640400"/>
          </a:xfrm>
          <a:prstGeom prst="curvedConnector2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70" name="Google Shape;270;p31"/>
          <p:cNvSpPr txBox="1"/>
          <p:nvPr/>
        </p:nvSpPr>
        <p:spPr>
          <a:xfrm>
            <a:off x="457200" y="253325"/>
            <a:ext cx="77199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To add a reading log: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1"/>
          <p:cNvSpPr txBox="1"/>
          <p:nvPr/>
        </p:nvSpPr>
        <p:spPr>
          <a:xfrm>
            <a:off x="730950" y="956625"/>
            <a:ext cx="23184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Tap the + button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1"/>
          <p:cNvSpPr txBox="1"/>
          <p:nvPr/>
        </p:nvSpPr>
        <p:spPr>
          <a:xfrm>
            <a:off x="3301275" y="956625"/>
            <a:ext cx="23829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Add New Reading Log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1"/>
          <p:cNvSpPr txBox="1"/>
          <p:nvPr/>
        </p:nvSpPr>
        <p:spPr>
          <a:xfrm>
            <a:off x="5969225" y="956625"/>
            <a:ext cx="23829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Select the correct book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Connecting your child’s account</a:t>
            </a:r>
            <a:endParaRPr b="1" sz="6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/>
          <p:nvPr/>
        </p:nvSpPr>
        <p:spPr>
          <a:xfrm>
            <a:off x="449200" y="410675"/>
            <a:ext cx="50436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To add a log you just need to enter the page numbers.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Once you enter a ‘To page’ you’ll be able to add the reading log.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2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/>
          <p:nvPr/>
        </p:nvSpPr>
        <p:spPr>
          <a:xfrm>
            <a:off x="5717100" y="56075"/>
            <a:ext cx="2969700" cy="50523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837" y="292875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2"/>
          <p:cNvSpPr/>
          <p:nvPr/>
        </p:nvSpPr>
        <p:spPr>
          <a:xfrm>
            <a:off x="7201025" y="1541150"/>
            <a:ext cx="1243800" cy="5364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7811850" y="1965050"/>
            <a:ext cx="363300" cy="3633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2"/>
          <p:cNvSpPr txBox="1"/>
          <p:nvPr/>
        </p:nvSpPr>
        <p:spPr>
          <a:xfrm>
            <a:off x="7830725" y="1970300"/>
            <a:ext cx="325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86" name="Google Shape;286;p32"/>
          <p:cNvSpPr/>
          <p:nvPr/>
        </p:nvSpPr>
        <p:spPr>
          <a:xfrm>
            <a:off x="6623700" y="4312350"/>
            <a:ext cx="1243800" cy="5364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2"/>
          <p:cNvSpPr/>
          <p:nvPr/>
        </p:nvSpPr>
        <p:spPr>
          <a:xfrm>
            <a:off x="6473500" y="4116900"/>
            <a:ext cx="363300" cy="3633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2"/>
          <p:cNvSpPr txBox="1"/>
          <p:nvPr/>
        </p:nvSpPr>
        <p:spPr>
          <a:xfrm>
            <a:off x="6492375" y="4122150"/>
            <a:ext cx="325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33"/>
          <p:cNvGrpSpPr/>
          <p:nvPr/>
        </p:nvGrpSpPr>
        <p:grpSpPr>
          <a:xfrm>
            <a:off x="5859525" y="83825"/>
            <a:ext cx="2937000" cy="4996800"/>
            <a:chOff x="5859525" y="83825"/>
            <a:chExt cx="2937000" cy="4996800"/>
          </a:xfrm>
        </p:grpSpPr>
        <p:sp>
          <p:nvSpPr>
            <p:cNvPr id="296" name="Google Shape;296;p33"/>
            <p:cNvSpPr/>
            <p:nvPr/>
          </p:nvSpPr>
          <p:spPr>
            <a:xfrm>
              <a:off x="5859525" y="83825"/>
              <a:ext cx="2937000" cy="4996800"/>
            </a:xfrm>
            <a:prstGeom prst="roundRect">
              <a:avLst>
                <a:gd fmla="val 5662" name="adj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7" name="Google Shape;297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55096" y="318029"/>
              <a:ext cx="2546016" cy="4528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8" name="Google Shape;298;p33"/>
          <p:cNvSpPr txBox="1"/>
          <p:nvPr/>
        </p:nvSpPr>
        <p:spPr>
          <a:xfrm>
            <a:off x="449200" y="410675"/>
            <a:ext cx="50436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If you are able to comment on how your child has read it will support your child’s teacher in accurately assessing your child’s attitude to reading outside of school.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You can add a short comment and highlight any specific words or sounds your child struggled with.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5321950" y="3610950"/>
            <a:ext cx="850200" cy="20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3"/>
          <p:cNvSpPr/>
          <p:nvPr/>
        </p:nvSpPr>
        <p:spPr>
          <a:xfrm>
            <a:off x="5321950" y="2624225"/>
            <a:ext cx="850200" cy="20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34"/>
          <p:cNvGrpSpPr/>
          <p:nvPr/>
        </p:nvGrpSpPr>
        <p:grpSpPr>
          <a:xfrm>
            <a:off x="5859525" y="83825"/>
            <a:ext cx="2937000" cy="4996800"/>
            <a:chOff x="5859525" y="83825"/>
            <a:chExt cx="2937000" cy="4996800"/>
          </a:xfrm>
        </p:grpSpPr>
        <p:sp>
          <p:nvSpPr>
            <p:cNvPr id="308" name="Google Shape;308;p34"/>
            <p:cNvSpPr/>
            <p:nvPr/>
          </p:nvSpPr>
          <p:spPr>
            <a:xfrm>
              <a:off x="5859525" y="83825"/>
              <a:ext cx="2937000" cy="4996800"/>
            </a:xfrm>
            <a:prstGeom prst="roundRect">
              <a:avLst>
                <a:gd fmla="val 5662" name="adj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9" name="Google Shape;309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55096" y="318029"/>
              <a:ext cx="2546016" cy="4528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34"/>
          <p:cNvSpPr txBox="1"/>
          <p:nvPr/>
        </p:nvSpPr>
        <p:spPr>
          <a:xfrm>
            <a:off x="449200" y="410675"/>
            <a:ext cx="50436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If you’ve finished the book in this reading session, just tap the slider and when you add the log we’ll mark it as completed.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4"/>
          <p:cNvSpPr/>
          <p:nvPr/>
        </p:nvSpPr>
        <p:spPr>
          <a:xfrm>
            <a:off x="5941375" y="1871800"/>
            <a:ext cx="1243800" cy="5364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/>
          <p:nvPr/>
        </p:nvSpPr>
        <p:spPr>
          <a:xfrm>
            <a:off x="449200" y="410675"/>
            <a:ext cx="44886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That’s it… You’ve added your first reading log.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You can always view and edit your log just by tapping it from the activity feed.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5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35"/>
          <p:cNvGrpSpPr/>
          <p:nvPr/>
        </p:nvGrpSpPr>
        <p:grpSpPr>
          <a:xfrm>
            <a:off x="4333213" y="808276"/>
            <a:ext cx="1906547" cy="3243577"/>
            <a:chOff x="5717100" y="56050"/>
            <a:chExt cx="2969700" cy="5052300"/>
          </a:xfrm>
        </p:grpSpPr>
        <p:sp>
          <p:nvSpPr>
            <p:cNvPr id="320" name="Google Shape;320;p35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fmla="val 5662" name="adj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1" name="Google Shape;321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2" name="Google Shape;322;p35"/>
          <p:cNvGrpSpPr/>
          <p:nvPr/>
        </p:nvGrpSpPr>
        <p:grpSpPr>
          <a:xfrm>
            <a:off x="5895525" y="56075"/>
            <a:ext cx="2969700" cy="5052300"/>
            <a:chOff x="5717100" y="56075"/>
            <a:chExt cx="2969700" cy="5052300"/>
          </a:xfrm>
        </p:grpSpPr>
        <p:sp>
          <p:nvSpPr>
            <p:cNvPr id="323" name="Google Shape;323;p35"/>
            <p:cNvSpPr/>
            <p:nvPr/>
          </p:nvSpPr>
          <p:spPr>
            <a:xfrm>
              <a:off x="5717100" y="56075"/>
              <a:ext cx="2969700" cy="5052300"/>
            </a:xfrm>
            <a:prstGeom prst="roundRect">
              <a:avLst>
                <a:gd fmla="val 5662" name="adj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4" name="Google Shape;324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14837" y="292875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6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Re-read book</a:t>
            </a:r>
            <a:endParaRPr b="1" sz="6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7"/>
          <p:cNvSpPr txBox="1"/>
          <p:nvPr/>
        </p:nvSpPr>
        <p:spPr>
          <a:xfrm>
            <a:off x="845000" y="392975"/>
            <a:ext cx="7344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If you need to re-read the book several times, use the ‘Read Again’ button to quickly re-assign the book.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7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Google Shape;3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7"/>
          <p:cNvSpPr/>
          <p:nvPr/>
        </p:nvSpPr>
        <p:spPr>
          <a:xfrm>
            <a:off x="1618425" y="1388875"/>
            <a:ext cx="1760100" cy="29946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0" name="Google Shape;34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5629" y="1529232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7"/>
          <p:cNvSpPr/>
          <p:nvPr/>
        </p:nvSpPr>
        <p:spPr>
          <a:xfrm>
            <a:off x="3671888" y="1388875"/>
            <a:ext cx="1760100" cy="29946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2" name="Google Shape;34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89092" y="1529232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7"/>
          <p:cNvSpPr/>
          <p:nvPr/>
        </p:nvSpPr>
        <p:spPr>
          <a:xfrm>
            <a:off x="5725375" y="1388875"/>
            <a:ext cx="1760100" cy="29946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42579" y="1529232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7"/>
          <p:cNvSpPr/>
          <p:nvPr/>
        </p:nvSpPr>
        <p:spPr>
          <a:xfrm>
            <a:off x="1735625" y="2570750"/>
            <a:ext cx="883500" cy="3423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7"/>
          <p:cNvSpPr/>
          <p:nvPr/>
        </p:nvSpPr>
        <p:spPr>
          <a:xfrm>
            <a:off x="4590925" y="1785850"/>
            <a:ext cx="610200" cy="2430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5862475" y="2541875"/>
            <a:ext cx="1525800" cy="4002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8" name="Google Shape;348;p37"/>
          <p:cNvCxnSpPr>
            <a:stCxn id="345" idx="6"/>
            <a:endCxn id="346" idx="2"/>
          </p:cNvCxnSpPr>
          <p:nvPr/>
        </p:nvCxnSpPr>
        <p:spPr>
          <a:xfrm flipH="1" rot="10800000">
            <a:off x="2619125" y="1907300"/>
            <a:ext cx="1971900" cy="8346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49" name="Google Shape;349;p37"/>
          <p:cNvCxnSpPr>
            <a:stCxn id="346" idx="6"/>
            <a:endCxn id="347" idx="2"/>
          </p:cNvCxnSpPr>
          <p:nvPr/>
        </p:nvCxnSpPr>
        <p:spPr>
          <a:xfrm>
            <a:off x="5201125" y="1907350"/>
            <a:ext cx="661500" cy="834600"/>
          </a:xfrm>
          <a:prstGeom prst="curvedConnector3">
            <a:avLst>
              <a:gd fmla="val 49989" name="adj1"/>
            </a:avLst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457200" y="727875"/>
            <a:ext cx="5457600" cy="22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First download the BoomReader app to your phone.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app is available on the Apple App Store or Google Play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5717100" y="727875"/>
            <a:ext cx="2969700" cy="29934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39798" l="0" r="0" t="0"/>
          <a:stretch/>
        </p:blipFill>
        <p:spPr>
          <a:xfrm>
            <a:off x="5914825" y="964675"/>
            <a:ext cx="2574225" cy="275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125" y="3018842"/>
            <a:ext cx="3213751" cy="59115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483450" y="3610000"/>
            <a:ext cx="52599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Search: BoomReader Parents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6"/>
          <p:cNvGrpSpPr/>
          <p:nvPr/>
        </p:nvGrpSpPr>
        <p:grpSpPr>
          <a:xfrm>
            <a:off x="3092875" y="761025"/>
            <a:ext cx="1892100" cy="3219000"/>
            <a:chOff x="363650" y="1159900"/>
            <a:chExt cx="1892100" cy="3219000"/>
          </a:xfrm>
        </p:grpSpPr>
        <p:sp>
          <p:nvSpPr>
            <p:cNvPr id="83" name="Google Shape;83;p16"/>
            <p:cNvSpPr/>
            <p:nvPr/>
          </p:nvSpPr>
          <p:spPr>
            <a:xfrm>
              <a:off x="363650" y="1159900"/>
              <a:ext cx="1892100" cy="3219000"/>
            </a:xfrm>
            <a:prstGeom prst="roundRect">
              <a:avLst>
                <a:gd fmla="val 5662" name="adj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4" name="Google Shape;84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9632" y="1310769"/>
              <a:ext cx="1640085" cy="29171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16"/>
          <p:cNvGrpSpPr/>
          <p:nvPr/>
        </p:nvGrpSpPr>
        <p:grpSpPr>
          <a:xfrm>
            <a:off x="5043450" y="761023"/>
            <a:ext cx="1891996" cy="3218820"/>
            <a:chOff x="5717100" y="56050"/>
            <a:chExt cx="2969700" cy="5052300"/>
          </a:xfrm>
        </p:grpSpPr>
        <p:sp>
          <p:nvSpPr>
            <p:cNvPr id="86" name="Google Shape;86;p16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fmla="val 5662" name="adj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7" name="Google Shape;87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oogle Shape;88;p16"/>
          <p:cNvGrpSpPr/>
          <p:nvPr/>
        </p:nvGrpSpPr>
        <p:grpSpPr>
          <a:xfrm>
            <a:off x="6993919" y="761025"/>
            <a:ext cx="1891996" cy="3218820"/>
            <a:chOff x="5717100" y="56050"/>
            <a:chExt cx="2969700" cy="5052300"/>
          </a:xfrm>
        </p:grpSpPr>
        <p:sp>
          <p:nvSpPr>
            <p:cNvPr id="89" name="Google Shape;89;p16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fmla="val 5662" name="adj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0" name="Google Shape;90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6"/>
          <p:cNvSpPr txBox="1"/>
          <p:nvPr/>
        </p:nvSpPr>
        <p:spPr>
          <a:xfrm>
            <a:off x="446700" y="761025"/>
            <a:ext cx="31695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You’ll first need to create your parent account.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BoomReader will email you a 5 digit login code.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it to activate your account and login.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3616200" y="2410313"/>
            <a:ext cx="883500" cy="3423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3" name="Google Shape;93;p16"/>
          <p:cNvCxnSpPr>
            <a:stCxn id="92" idx="6"/>
          </p:cNvCxnSpPr>
          <p:nvPr/>
        </p:nvCxnSpPr>
        <p:spPr>
          <a:xfrm flipH="1" rot="10800000">
            <a:off x="4499700" y="1826363"/>
            <a:ext cx="764400" cy="755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94" name="Google Shape;94;p16"/>
          <p:cNvSpPr/>
          <p:nvPr/>
        </p:nvSpPr>
        <p:spPr>
          <a:xfrm>
            <a:off x="5563375" y="3103113"/>
            <a:ext cx="883500" cy="3423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5" name="Google Shape;95;p16"/>
          <p:cNvCxnSpPr>
            <a:stCxn id="94" idx="6"/>
          </p:cNvCxnSpPr>
          <p:nvPr/>
        </p:nvCxnSpPr>
        <p:spPr>
          <a:xfrm flipH="1" rot="10800000">
            <a:off x="6446875" y="2519163"/>
            <a:ext cx="764400" cy="755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7"/>
          <p:cNvGrpSpPr/>
          <p:nvPr/>
        </p:nvGrpSpPr>
        <p:grpSpPr>
          <a:xfrm>
            <a:off x="5197693" y="761025"/>
            <a:ext cx="1891996" cy="3218820"/>
            <a:chOff x="5717100" y="56050"/>
            <a:chExt cx="2969700" cy="5052300"/>
          </a:xfrm>
        </p:grpSpPr>
        <p:sp>
          <p:nvSpPr>
            <p:cNvPr id="101" name="Google Shape;101;p17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fmla="val 5662" name="adj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2" name="Google Shape;102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" name="Google Shape;103;p17"/>
          <p:cNvGrpSpPr/>
          <p:nvPr/>
        </p:nvGrpSpPr>
        <p:grpSpPr>
          <a:xfrm>
            <a:off x="6827186" y="580647"/>
            <a:ext cx="2151251" cy="3659886"/>
            <a:chOff x="5717100" y="56050"/>
            <a:chExt cx="2969700" cy="5052300"/>
          </a:xfrm>
        </p:grpSpPr>
        <p:sp>
          <p:nvSpPr>
            <p:cNvPr id="104" name="Google Shape;104;p17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fmla="val 5662" name="adj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5" name="Google Shape;105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17"/>
          <p:cNvGrpSpPr/>
          <p:nvPr/>
        </p:nvGrpSpPr>
        <p:grpSpPr>
          <a:xfrm>
            <a:off x="3176850" y="761024"/>
            <a:ext cx="1891996" cy="3218820"/>
            <a:chOff x="5717100" y="56050"/>
            <a:chExt cx="2969700" cy="5052300"/>
          </a:xfrm>
        </p:grpSpPr>
        <p:sp>
          <p:nvSpPr>
            <p:cNvPr id="107" name="Google Shape;107;p17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fmla="val 5662" name="adj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8" name="Google Shape;108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17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446700" y="761025"/>
            <a:ext cx="3169500" cy="3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Next you need to connect to your child’s account.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Use the details on the letter that your school sent you.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3681100" y="3554488"/>
            <a:ext cx="883500" cy="3423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3" name="Google Shape;113;p17"/>
          <p:cNvCxnSpPr>
            <a:stCxn id="112" idx="0"/>
            <a:endCxn id="102" idx="1"/>
          </p:cNvCxnSpPr>
          <p:nvPr/>
        </p:nvCxnSpPr>
        <p:spPr>
          <a:xfrm rot="-5400000">
            <a:off x="4131250" y="2361988"/>
            <a:ext cx="1184100" cy="1200900"/>
          </a:xfrm>
          <a:prstGeom prst="curvedConnector2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14" name="Google Shape;114;p17"/>
          <p:cNvSpPr/>
          <p:nvPr/>
        </p:nvSpPr>
        <p:spPr>
          <a:xfrm>
            <a:off x="5701950" y="2239425"/>
            <a:ext cx="883500" cy="3423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5" name="Google Shape;115;p17"/>
          <p:cNvCxnSpPr>
            <a:stCxn id="114" idx="6"/>
          </p:cNvCxnSpPr>
          <p:nvPr/>
        </p:nvCxnSpPr>
        <p:spPr>
          <a:xfrm flipH="1" rot="10800000">
            <a:off x="6585450" y="1865475"/>
            <a:ext cx="759300" cy="545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What’s in the app?</a:t>
            </a:r>
            <a:endParaRPr b="1" sz="6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/>
        </p:nvSpPr>
        <p:spPr>
          <a:xfrm>
            <a:off x="457200" y="437025"/>
            <a:ext cx="5027700" cy="4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Your child’s activity feed shows you a timeline of the reading activity.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It shows all logged reads, books added and changes to reading bands in date order.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Tap an activity to see more details.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/>
          <p:nvPr/>
        </p:nvSpPr>
        <p:spPr>
          <a:xfrm>
            <a:off x="6187950" y="4235525"/>
            <a:ext cx="776700" cy="7611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/>
        </p:nvSpPr>
        <p:spPr>
          <a:xfrm>
            <a:off x="457200" y="437025"/>
            <a:ext cx="50277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books tab shows you all your child’s books including those they are currently reading.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Tap each one to see the complete reading logs and other details for that book.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/>
          <p:nvPr/>
        </p:nvSpPr>
        <p:spPr>
          <a:xfrm>
            <a:off x="6917500" y="4235525"/>
            <a:ext cx="776700" cy="7611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/>
        </p:nvSpPr>
        <p:spPr>
          <a:xfrm>
            <a:off x="457200" y="437025"/>
            <a:ext cx="50277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info tab shows your child’s details: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570899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School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570899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Current reading band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570899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Login details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fmla="val 5662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/>
          <p:nvPr/>
        </p:nvSpPr>
        <p:spPr>
          <a:xfrm>
            <a:off x="7557800" y="4240775"/>
            <a:ext cx="776700" cy="7611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