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f53c4b03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f53c4b03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f53c4b03a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f53c4b03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01f50dc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01f50dc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f9abbce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f9abbce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f53c4b03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f53c4b03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f53c4b03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f53c4b03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f53c4b03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f53c4b03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f53c4b03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f53c4b03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f53c4b03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f53c4b03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f53c4b03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f53c4b03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f53c4b03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f53c4b03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f53c4b03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f53c4b03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100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8950" y="144150"/>
            <a:ext cx="5765051" cy="43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57200" y="2163500"/>
            <a:ext cx="67731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anaging classes, groups &amp; students</a:t>
            </a:r>
            <a:endParaRPr b="1" sz="6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/>
        </p:nvSpPr>
        <p:spPr>
          <a:xfrm>
            <a:off x="457200" y="437025"/>
            <a:ext cx="4283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Class administration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457200" y="1152475"/>
            <a:ext cx="34521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Once you have added students to a class, you have the option to edit, delete or move them to another class.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 login sheets can be downloaded or printed out to hand to students.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450" y="1152476"/>
            <a:ext cx="4571999" cy="16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450" y="1152476"/>
            <a:ext cx="4692001" cy="2012324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23"/>
          <p:cNvSpPr txBox="1"/>
          <p:nvPr/>
        </p:nvSpPr>
        <p:spPr>
          <a:xfrm>
            <a:off x="457200" y="437025"/>
            <a:ext cx="4283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Class administration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457200" y="1152475"/>
            <a:ext cx="34878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 the teacher tab you can see all teachers assigned to the class/group.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can edit the classes name, type and visibility to other teachers.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recommend to only add the teachers and assistants that manage the class or group.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All staff can find a students reading log without needing to be assigned to their class!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450" y="1152476"/>
            <a:ext cx="4692001" cy="201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457200" y="437025"/>
            <a:ext cx="4283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Visible to all setting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57200" y="1152475"/>
            <a:ext cx="34878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can also make the class visible to all members of staff.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When on, all your TA’s and volunteers will be able to see the class inside the reading app and update reading logs.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This setting is useful where you would like full transparency or where a high number of staff interact with the class.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 Students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an admin you are also able to see the listing of students in your school.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These are filtered by year group and allow you to quickly find and edit student details.</a:t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556500"/>
            <a:ext cx="4109300" cy="34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/>
          <p:nvPr/>
        </p:nvSpPr>
        <p:spPr>
          <a:xfrm>
            <a:off x="5340925" y="1439125"/>
            <a:ext cx="971700" cy="228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57200" y="437025"/>
            <a:ext cx="4114800" cy="1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Managing classes, groups and students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57200" y="1617425"/>
            <a:ext cx="4114800" cy="29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Your students, classes and staff listings can all be accessed from the side menu, under the School Hub.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Admins can manage every class.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Teachers and other non-admins can only edit the classes that they have been assigned.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37025"/>
            <a:ext cx="4572002" cy="3849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457200" y="437025"/>
            <a:ext cx="385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Class Types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" y="1152475"/>
            <a:ext cx="3164100" cy="17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have two types of classes. In the setup of your school you will have created your reg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950" y="511725"/>
            <a:ext cx="4865649" cy="16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460800" y="2427449"/>
            <a:ext cx="8222400" cy="19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Registration classes</a:t>
            </a:r>
            <a:b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These usually mirror your registration or form classes. Generally a student is in only a single registration class.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Other classes &amp; groups</a:t>
            </a:r>
            <a:b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These are ideal for target groups, ability groups and  group reading bands. </a:t>
            </a:r>
            <a:b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Each group can contain pupils from different year groups.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457200" y="437025"/>
            <a:ext cx="78555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Creating c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lasses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57200" y="1152475"/>
            <a:ext cx="4566900" cy="27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When creating your account you will have created your </a:t>
            </a: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classes. 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If you skipped this step you can also upload a school-level list to quickly create student accounts and registration classes.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can create classes manually to add in any missed registration classes or to set up your other classes and groups.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625" y="690075"/>
            <a:ext cx="3831351" cy="23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300" y="437025"/>
            <a:ext cx="3434800" cy="403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57200" y="437025"/>
            <a:ext cx="385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Creating a class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57200" y="1152475"/>
            <a:ext cx="45711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the form to create classes, you’ll need the: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 name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 type - Registration or Group?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the teacher that will manage the class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Decide if this class is visible to all the teachers in the school or those with named access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457200" y="437025"/>
            <a:ext cx="4283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Adding students to a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 class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50" y="1152475"/>
            <a:ext cx="8391349" cy="22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457200" y="2456150"/>
            <a:ext cx="55800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you created a class manually it will not have any students. To add students you can: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students that are already in BoomReader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new student accounts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Import a spreadsheet of students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457200" y="437025"/>
            <a:ext cx="4283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Adding existing students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57200" y="1152475"/>
            <a:ext cx="42831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can find and add any </a:t>
            </a: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simply by</a:t>
            </a: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searching their name. Type their </a:t>
            </a: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first</a:t>
            </a: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or last name to view a list of matches.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Click the add button next to the name to add that student to the class.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375" y="1056825"/>
            <a:ext cx="4000850" cy="12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1375" y="2398500"/>
            <a:ext cx="3803451" cy="1647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457200" y="437025"/>
            <a:ext cx="4283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Create a new student account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709" r="709" t="0"/>
          <a:stretch/>
        </p:blipFill>
        <p:spPr>
          <a:xfrm>
            <a:off x="4627618" y="1010397"/>
            <a:ext cx="4254863" cy="290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457200" y="1152475"/>
            <a:ext cx="42831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If you could find the student in the previous steps you can create a new account.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will need the following: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Their first &amp; last name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Year group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UPN number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>
            <a:off x="457200" y="437025"/>
            <a:ext cx="4283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570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Import spreadsheet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b="7648" l="0" r="0" t="7648"/>
          <a:stretch/>
        </p:blipFill>
        <p:spPr>
          <a:xfrm>
            <a:off x="4627618" y="1279760"/>
            <a:ext cx="4254862" cy="290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457200" y="1152475"/>
            <a:ext cx="4283100" cy="3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Only do this if you are sure the students do not currently have an account.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 add multiple students, you will need a list of students in a class that you can export from MIS.</a:t>
            </a:r>
            <a:endParaRPr b="1"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Format the spreadsheet as shown. You can download a sample spreadsheet to help you.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If there are any errors in the spreadsheet, you can reformat and reupload.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